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6" r:id="rId5"/>
    <p:sldId id="261" r:id="rId6"/>
    <p:sldId id="258" r:id="rId7"/>
    <p:sldId id="267" r:id="rId8"/>
    <p:sldId id="270" r:id="rId9"/>
    <p:sldId id="268" r:id="rId10"/>
    <p:sldId id="269" r:id="rId11"/>
    <p:sldId id="264" r:id="rId12"/>
    <p:sldId id="265" r:id="rId13"/>
    <p:sldId id="271" r:id="rId14"/>
    <p:sldId id="263" r:id="rId15"/>
    <p:sldId id="272" r:id="rId1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 Aswa" initials="PA" lastIdx="1" clrIdx="0">
    <p:extLst>
      <p:ext uri="{19B8F6BF-5375-455C-9EA6-DF929625EA0E}">
        <p15:presenceInfo xmlns:p15="http://schemas.microsoft.com/office/powerpoint/2012/main" userId="f8d44f541c8449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13T15:33:59.248" idx="1">
    <p:pos x="6278" y="115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DBBF-FFB3-464D-BF30-7C0B72CB2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92227-0981-46D1-8FA2-BB4346FB3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A8AD-EE7E-4649-80DA-1928CEE2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45A6-AA11-4FDF-A92E-3061FC50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B7B3-E9B4-49EC-91BF-BA3CE488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754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1160-6F45-4990-8117-F51BDB7F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BA7A3-F962-43CA-BACF-FE338E51A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FB462-8378-46AA-BFA1-D31C07BC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BEDFE-7803-4462-B0CD-3E4500EB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DB1FD-17C5-47A3-8D8A-FFBED8D6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841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3F1A1-A08D-48ED-8DA0-065D0F416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B863F-CF5C-4EEE-ABE9-A225B0F39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A3A5-A2C4-4A5E-863D-231BF142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2BE3-8871-44DE-99CD-D3B5CC2D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8E754-A2B4-4CFB-A2F3-C73967B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492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36B9-95D1-49FB-A6AE-A3103037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6AC8-DB6D-4495-B080-D260CB7CE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F398E-4A8E-419F-A05D-7C0A58C34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35CF0-58CF-4933-90C8-D2946DC6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EA8B8-6E04-4AC5-AADE-30578176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0126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3137-3C44-404E-AB68-7AB4E17D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7AD4-CF22-4090-B73F-9463FF61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56F95-6657-44E2-BBB2-AFC649EE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C0FF0-01F1-4492-A5AF-F699E1CE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4FE0E-A5B8-45BE-A0E6-C0CB509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629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2385-C418-4EBF-A117-CC6F627C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47E5B-F192-4856-81AB-F98AAB9DF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FF26B-52FE-4219-8243-E8C56F6EE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C58EC-E99E-449C-BBFB-17A3DB8C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0CF0E-3071-4ED8-AFBA-7415DDFB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8547B-7982-4C5D-9300-EDF57E4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21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2CF0-8578-420F-A0BC-DD65FFEB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4DAE-2D83-4992-A991-0E0388782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F41EE-89E6-4BB8-9B97-1048F68A1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ECFE8-3D70-413B-9207-46E9BCCF9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6295E-E35D-4CE8-A73A-C6A869C6B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0DDCF-5817-4511-8793-014C97B5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4D0FD-DB56-47A3-98BC-96212A28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35083-4481-4798-9316-55A31720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0439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79D-455A-4C19-8395-645F469C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5A178-A408-47C3-9129-49EA54E44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F118F-D9F4-45CC-8B6B-DF5F32AF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EB4E8-5186-421B-A7E5-9D2FD9FB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0697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4B896-E620-4BE1-87C4-A590D91B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340B3-75AA-4504-8740-93392A1F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EE72-07E7-4D1F-A9FF-9D57E02D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4168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C4C4-BB05-438F-A2FC-28B538F3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D203-F181-467B-898D-1C3DEE3D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ACBC6-2BBF-4421-A73F-A345DD920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CBA87-03A7-4493-885D-267CFE79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FE458-4219-482D-9BA4-4220F212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C912-7A4E-41E5-B258-8B685E9E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3115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0026-5575-4806-93DA-1D389A84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E8B5F-D1E7-467E-9484-9F9D4F9E6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622A6-1F61-4ADE-BFB2-8BDFB304D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60B93-48D5-4540-8A68-521FD6B4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59741-5B6F-4AF2-8663-C6ECADF4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48876-8F0F-4560-9113-3CAB3375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5981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ECDFA5-53AC-4178-8A19-8075162A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93C43-2992-463A-AE2C-8849016A2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61352-2593-4824-A0E0-C1D84844A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E68A6-F6D4-4B40-BA96-29E7069C645D}" type="datetimeFigureOut">
              <a:rPr lang="en-KE" smtClean="0"/>
              <a:t>13/08/2023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E63DA-655D-48B5-BA64-F9AFE1767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9001-9901-4B33-8257-93C03D8B2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D8B57-941C-456F-B36D-C814B800BE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5580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1229-DE41-4A28-9242-AFBC610D6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244" y="227719"/>
            <a:ext cx="11503378" cy="7769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BACKGROUND AND INTRODUCTION</a:t>
            </a:r>
            <a:endParaRPr lang="en-K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C00BC-0325-4F1E-870E-B9676353C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243" y="925689"/>
            <a:ext cx="11616267" cy="522675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name is Aswa Philip Katiechi. I am a 5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 BSc. Mechatronics student and possess experience in the 3D world including experience in Blender, adobe suite, Unity and currently working on Ureal Engine.</a:t>
            </a:r>
            <a:endParaRPr lang="en-K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3D skills include modeling, sculpting, editing, texturing, compositing and rigging in Blender, creation of cinematic videos and animated logos in adobe after effects, poster creation in photoshop.</a:t>
            </a:r>
            <a:endParaRPr lang="en-K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also have experience in game development, AR and VR in Unity and recently I have been practicing on Unreal Engine platform. I have a good understanding of C# and .NET frame work in the industry.</a:t>
            </a:r>
            <a:endParaRPr lang="en-K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 to that am also skilled in sound design, using tools like Fl Studio and Ableton Live. I use sound in animation.</a:t>
            </a:r>
            <a:endParaRPr lang="en-K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 a practicing full stack developer with 2 years of experience in working with react, html, JavaScript, CSS, bootstrap, tailwind CSS, PHP, Python for frontend and Mongo DB and Nodejs for backend. I am a team player who is results oriented. </a:t>
            </a:r>
            <a:endParaRPr lang="en-K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also do pen and pencil art.</a:t>
            </a:r>
            <a:endParaRPr lang="en-K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9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88C1-E40D-4011-9960-110C3290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79400"/>
            <a:ext cx="10553700" cy="1258888"/>
          </a:xfrm>
        </p:spPr>
        <p:txBody>
          <a:bodyPr/>
          <a:lstStyle/>
          <a:p>
            <a:r>
              <a:rPr lang="en-US" b="1" dirty="0"/>
              <a:t>Adobe After Effect: Custom Logo Animation</a:t>
            </a:r>
            <a:endParaRPr lang="en-KE" b="1" dirty="0"/>
          </a:p>
        </p:txBody>
      </p:sp>
      <p:pic>
        <p:nvPicPr>
          <p:cNvPr id="4" name="Nouva Graphics4 Best">
            <a:hlinkClick r:id="" action="ppaction://media"/>
            <a:extLst>
              <a:ext uri="{FF2B5EF4-FFF2-40B4-BE49-F238E27FC236}">
                <a16:creationId xmlns:a16="http://schemas.microsoft.com/office/drawing/2014/main" id="{41F27B5A-56F3-4579-92D3-5042E051E5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2394" y="1538288"/>
            <a:ext cx="77357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CA890-C340-4CAD-9FCF-4D9B0AC22C1E}"/>
              </a:ext>
            </a:extLst>
          </p:cNvPr>
          <p:cNvSpPr txBox="1"/>
          <p:nvPr/>
        </p:nvSpPr>
        <p:spPr>
          <a:xfrm>
            <a:off x="4946939" y="620926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693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3FB2-A953-4315-B3B1-E162F62D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Adobe Photoshop:</a:t>
            </a:r>
            <a:endParaRPr lang="en-KE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C33151-5ED4-4121-90CC-F9D5E7A3C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29" y="1262518"/>
            <a:ext cx="3373525" cy="25292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2C775-BA0B-47FA-8775-4A45707E3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53" y="3117445"/>
            <a:ext cx="2514747" cy="3143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851ED-0BF1-4BC2-8BE3-660F4B19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098"/>
            <a:ext cx="3066289" cy="2298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16007F-F995-4D72-BCC1-E1FBC0CAB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1" y="1201581"/>
            <a:ext cx="3267176" cy="24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5593-AEAC-4F3B-9F27-A7443192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Adobe Photoshop samples:</a:t>
            </a:r>
            <a:endParaRPr lang="en-KE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A7081-A597-42A5-943A-792CA5D19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t="34049" b="30193"/>
          <a:stretch/>
        </p:blipFill>
        <p:spPr>
          <a:xfrm>
            <a:off x="5888737" y="1292257"/>
            <a:ext cx="6184391" cy="23989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1F31-936F-439E-9C16-7F250349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8" t="37244" r="1882" b="31148"/>
          <a:stretch/>
        </p:blipFill>
        <p:spPr>
          <a:xfrm>
            <a:off x="5888736" y="3756488"/>
            <a:ext cx="6184392" cy="2294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934CC-3ED2-4FF5-95DF-DB921CC84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31918" b="30664"/>
          <a:stretch/>
        </p:blipFill>
        <p:spPr>
          <a:xfrm>
            <a:off x="155448" y="3756488"/>
            <a:ext cx="5733288" cy="2294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1AD973-B014-4E90-A59F-B78F5B879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" t="35116" b="27466"/>
          <a:stretch/>
        </p:blipFill>
        <p:spPr>
          <a:xfrm>
            <a:off x="118872" y="1292257"/>
            <a:ext cx="5769864" cy="23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9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3412-14EC-46B6-AFE2-B9084ECE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Adobe illustrator:</a:t>
            </a:r>
            <a:endParaRPr lang="en-KE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B012C-C519-4252-B706-CFB5F8403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14" y="1690688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68564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3FB2-A953-4315-B3B1-E162F62D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961"/>
            <a:ext cx="10515600" cy="1325563"/>
          </a:xfrm>
        </p:spPr>
        <p:txBody>
          <a:bodyPr/>
          <a:lstStyle/>
          <a:p>
            <a:r>
              <a:rPr lang="en-US" b="1" dirty="0"/>
              <a:t>Augmented Reality in Blender:</a:t>
            </a:r>
            <a:endParaRPr lang="en-K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7EF43-F21F-4BC8-8815-B4B89ECBC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14" y="1216024"/>
            <a:ext cx="6643886" cy="5315109"/>
          </a:xfrm>
        </p:spPr>
      </p:pic>
    </p:spTree>
    <p:extLst>
      <p:ext uri="{BB962C8B-B14F-4D97-AF65-F5344CB8AC3E}">
        <p14:creationId xmlns:p14="http://schemas.microsoft.com/office/powerpoint/2010/main" val="165561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5858-3249-492E-82F7-E7515666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Augmented Reality</a:t>
            </a:r>
            <a:endParaRPr lang="en-KE" b="1" dirty="0"/>
          </a:p>
        </p:txBody>
      </p:sp>
      <p:pic>
        <p:nvPicPr>
          <p:cNvPr id="4" name="Augmented Reality">
            <a:hlinkClick r:id="" action="ppaction://media"/>
            <a:extLst>
              <a:ext uri="{FF2B5EF4-FFF2-40B4-BE49-F238E27FC236}">
                <a16:creationId xmlns:a16="http://schemas.microsoft.com/office/drawing/2014/main" id="{F4CC1299-9CFD-406F-9A29-72712E4A7F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7775" y="1481931"/>
            <a:ext cx="244792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8DD5F-E0C6-4190-B21F-BD7D653CA0FD}"/>
              </a:ext>
            </a:extLst>
          </p:cNvPr>
          <p:cNvSpPr txBox="1"/>
          <p:nvPr/>
        </p:nvSpPr>
        <p:spPr>
          <a:xfrm>
            <a:off x="2107695" y="630820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Video</a:t>
            </a:r>
          </a:p>
        </p:txBody>
      </p:sp>
      <p:pic>
        <p:nvPicPr>
          <p:cNvPr id="6" name="3D Gaming">
            <a:hlinkClick r:id="" action="ppaction://media"/>
            <a:extLst>
              <a:ext uri="{FF2B5EF4-FFF2-40B4-BE49-F238E27FC236}">
                <a16:creationId xmlns:a16="http://schemas.microsoft.com/office/drawing/2014/main" id="{B1DA9E61-3085-4863-B57C-C27350353A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81475" y="1481929"/>
            <a:ext cx="7741754" cy="4351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5CC1F-6ACE-401F-AF46-F62BA8DF2E7A}"/>
              </a:ext>
            </a:extLst>
          </p:cNvPr>
          <p:cNvSpPr txBox="1"/>
          <p:nvPr/>
        </p:nvSpPr>
        <p:spPr>
          <a:xfrm>
            <a:off x="7467095" y="630820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285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57F5-CD8B-4793-BC7A-2A9605E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Blender 3D Modeling:</a:t>
            </a:r>
            <a:endParaRPr lang="en-KE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6424A-0483-401D-BF36-765CB658E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11" y="2088445"/>
            <a:ext cx="5873836" cy="341014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06B40B2-7D7A-42F3-93B0-6A7D5B6EE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7" y="2088445"/>
            <a:ext cx="6062485" cy="3410148"/>
          </a:xfrm>
        </p:spPr>
      </p:pic>
    </p:spTree>
    <p:extLst>
      <p:ext uri="{BB962C8B-B14F-4D97-AF65-F5344CB8AC3E}">
        <p14:creationId xmlns:p14="http://schemas.microsoft.com/office/powerpoint/2010/main" val="266000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57F5-CD8B-4793-BC7A-2A9605E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Blender 3D Modeling:</a:t>
            </a:r>
            <a:endParaRPr lang="en-K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0C3CBF-F7EE-4787-AB60-24D86319E3E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9" y="2088443"/>
            <a:ext cx="6299201" cy="39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B1A78-E450-4BF2-89A5-993AA70D4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39580"/>
            <a:ext cx="7949184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E2E6-49DA-42E7-A8DE-529A895A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Sculpting</a:t>
            </a:r>
            <a:endParaRPr lang="en-KE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7B41E-F18C-4D33-8C74-4DC0D8EF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100" y="1538288"/>
            <a:ext cx="5416296" cy="4333037"/>
          </a:xfrm>
        </p:spPr>
      </p:pic>
    </p:spTree>
    <p:extLst>
      <p:ext uri="{BB962C8B-B14F-4D97-AF65-F5344CB8AC3E}">
        <p14:creationId xmlns:p14="http://schemas.microsoft.com/office/powerpoint/2010/main" val="95284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3FB2-A953-4315-B3B1-E162F62D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3D</a:t>
            </a:r>
            <a:r>
              <a:rPr lang="en-US" dirty="0"/>
              <a:t> </a:t>
            </a:r>
            <a:r>
              <a:rPr lang="en-US" b="1" dirty="0"/>
              <a:t>Rigging</a:t>
            </a:r>
            <a:r>
              <a:rPr lang="en-US" dirty="0"/>
              <a:t>:</a:t>
            </a:r>
            <a:endParaRPr lang="en-KE" dirty="0"/>
          </a:p>
        </p:txBody>
      </p:sp>
      <p:pic>
        <p:nvPicPr>
          <p:cNvPr id="8" name="Engine Rigging 2">
            <a:hlinkClick r:id="" action="ppaction://media"/>
            <a:extLst>
              <a:ext uri="{FF2B5EF4-FFF2-40B4-BE49-F238E27FC236}">
                <a16:creationId xmlns:a16="http://schemas.microsoft.com/office/drawing/2014/main" id="{F93DD7E1-8806-45D0-BB54-C492321764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014" y="1520825"/>
            <a:ext cx="773588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E1BAC-8BDA-4867-AD5B-C6D4A293950D}"/>
              </a:ext>
            </a:extLst>
          </p:cNvPr>
          <p:cNvSpPr txBox="1"/>
          <p:nvPr/>
        </p:nvSpPr>
        <p:spPr>
          <a:xfrm>
            <a:off x="5367916" y="630820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648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3FB2-A953-4315-B3B1-E162F62D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Blender 3D </a:t>
            </a:r>
            <a:r>
              <a:rPr lang="en-US" b="1" dirty="0"/>
              <a:t>Animation</a:t>
            </a:r>
            <a:r>
              <a:rPr lang="en-US" b="1" i="1" dirty="0"/>
              <a:t>: Piano</a:t>
            </a:r>
            <a:endParaRPr lang="en-KE" b="1" i="1" dirty="0"/>
          </a:p>
        </p:txBody>
      </p:sp>
      <p:pic>
        <p:nvPicPr>
          <p:cNvPr id="7" name="0813">
            <a:hlinkClick r:id="" action="ppaction://media"/>
            <a:extLst>
              <a:ext uri="{FF2B5EF4-FFF2-40B4-BE49-F238E27FC236}">
                <a16:creationId xmlns:a16="http://schemas.microsoft.com/office/drawing/2014/main" id="{C22596AD-084F-487A-B750-15AEF552F6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163" y="1410589"/>
            <a:ext cx="774223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A70DAD-CA49-4617-AE55-126E8FB03A93}"/>
              </a:ext>
            </a:extLst>
          </p:cNvPr>
          <p:cNvSpPr txBox="1"/>
          <p:nvPr/>
        </p:nvSpPr>
        <p:spPr>
          <a:xfrm>
            <a:off x="5023104" y="6308209"/>
            <a:ext cx="107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Video</a:t>
            </a:r>
            <a:endParaRPr lang="en-KE" b="1" i="1" dirty="0"/>
          </a:p>
        </p:txBody>
      </p:sp>
    </p:spTree>
    <p:extLst>
      <p:ext uri="{BB962C8B-B14F-4D97-AF65-F5344CB8AC3E}">
        <p14:creationId xmlns:p14="http://schemas.microsoft.com/office/powerpoint/2010/main" val="18279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F10E-B8B2-45E2-A37A-3CD24B63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Animation in Blender</a:t>
            </a:r>
            <a:endParaRPr lang="en-KE" b="1" dirty="0"/>
          </a:p>
        </p:txBody>
      </p:sp>
      <p:pic>
        <p:nvPicPr>
          <p:cNvPr id="4" name="Cut Wormhole">
            <a:hlinkClick r:id="" action="ppaction://media"/>
            <a:extLst>
              <a:ext uri="{FF2B5EF4-FFF2-40B4-BE49-F238E27FC236}">
                <a16:creationId xmlns:a16="http://schemas.microsoft.com/office/drawing/2014/main" id="{27BA0BDF-AAB7-467D-9907-CFC361D554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2380" y="1851025"/>
            <a:ext cx="6942441" cy="39020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D5036-E9A1-4323-A239-BF65EA65D48B}"/>
              </a:ext>
            </a:extLst>
          </p:cNvPr>
          <p:cNvSpPr txBox="1"/>
          <p:nvPr/>
        </p:nvSpPr>
        <p:spPr>
          <a:xfrm>
            <a:off x="5245268" y="6308209"/>
            <a:ext cx="73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6283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B1F5-4667-4D98-8004-BCD084D0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b="1" dirty="0"/>
              <a:t>3D Modelling, Animation</a:t>
            </a:r>
            <a:endParaRPr lang="en-KE" b="1" dirty="0"/>
          </a:p>
        </p:txBody>
      </p:sp>
      <p:pic>
        <p:nvPicPr>
          <p:cNvPr id="4" name="Dice Rolling Portrait">
            <a:hlinkClick r:id="" action="ppaction://media"/>
            <a:extLst>
              <a:ext uri="{FF2B5EF4-FFF2-40B4-BE49-F238E27FC236}">
                <a16:creationId xmlns:a16="http://schemas.microsoft.com/office/drawing/2014/main" id="{2E82459F-3E15-4EE5-826E-667AACDABF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6446" y="458787"/>
            <a:ext cx="3551654" cy="5411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12E6C-9D16-4500-B81D-E1FBDB2BE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46163"/>
            <a:ext cx="6870700" cy="5496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C22107-7E7B-40F9-AC20-3E6534CF9B6A}"/>
              </a:ext>
            </a:extLst>
          </p:cNvPr>
          <p:cNvSpPr txBox="1"/>
          <p:nvPr/>
        </p:nvSpPr>
        <p:spPr>
          <a:xfrm>
            <a:off x="9220200" y="6214547"/>
            <a:ext cx="72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Video</a:t>
            </a:r>
            <a:endParaRPr lang="en-KE" b="1" i="1" dirty="0"/>
          </a:p>
        </p:txBody>
      </p:sp>
    </p:spTree>
    <p:extLst>
      <p:ext uri="{BB962C8B-B14F-4D97-AF65-F5344CB8AC3E}">
        <p14:creationId xmlns:p14="http://schemas.microsoft.com/office/powerpoint/2010/main" val="400688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71CD-8635-4CF6-A929-09221F5A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30968"/>
            <a:ext cx="11239500" cy="1325563"/>
          </a:xfrm>
        </p:spPr>
        <p:txBody>
          <a:bodyPr/>
          <a:lstStyle/>
          <a:p>
            <a:r>
              <a:rPr lang="en-US" b="1" dirty="0"/>
              <a:t>Adobe After Effects: Warner Bros Logo Animation</a:t>
            </a:r>
            <a:endParaRPr lang="en-KE" b="1" dirty="0"/>
          </a:p>
        </p:txBody>
      </p:sp>
      <p:pic>
        <p:nvPicPr>
          <p:cNvPr id="4" name="WB Logo_Animation_3 best">
            <a:hlinkClick r:id="" action="ppaction://media"/>
            <a:extLst>
              <a:ext uri="{FF2B5EF4-FFF2-40B4-BE49-F238E27FC236}">
                <a16:creationId xmlns:a16="http://schemas.microsoft.com/office/drawing/2014/main" id="{C98B872E-5C23-463B-BFD2-EE040D1E40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4537" y="1456531"/>
            <a:ext cx="773588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E7A7F-5E01-4E4C-A793-A4EB5C5FDACD}"/>
              </a:ext>
            </a:extLst>
          </p:cNvPr>
          <p:cNvSpPr txBox="1"/>
          <p:nvPr/>
        </p:nvSpPr>
        <p:spPr>
          <a:xfrm>
            <a:off x="5518439" y="624840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716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266</Words>
  <Application>Microsoft Office PowerPoint</Application>
  <PresentationFormat>Widescreen</PresentationFormat>
  <Paragraphs>29</Paragraphs>
  <Slides>15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BACKGROUND AND INTRODUCTION</vt:lpstr>
      <vt:lpstr>Blender 3D Modeling:</vt:lpstr>
      <vt:lpstr>Blender 3D Modeling:</vt:lpstr>
      <vt:lpstr>Sculpting</vt:lpstr>
      <vt:lpstr>3D Rigging:</vt:lpstr>
      <vt:lpstr>Blender 3D Animation: Piano</vt:lpstr>
      <vt:lpstr>Animation in Blender</vt:lpstr>
      <vt:lpstr>3D Modelling, Animation</vt:lpstr>
      <vt:lpstr>Adobe After Effects: Warner Bros Logo Animation</vt:lpstr>
      <vt:lpstr>Adobe After Effect: Custom Logo Animation</vt:lpstr>
      <vt:lpstr>Adobe Photoshop:</vt:lpstr>
      <vt:lpstr>Adobe Photoshop samples:</vt:lpstr>
      <vt:lpstr>Adobe illustrator:</vt:lpstr>
      <vt:lpstr>Augmented Reality in Blender:</vt:lpstr>
      <vt:lpstr>Augmented Reality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AND INTRODUCTION</dc:title>
  <dc:creator>Philip Aswa</dc:creator>
  <cp:lastModifiedBy>Philip Aswa</cp:lastModifiedBy>
  <cp:revision>25</cp:revision>
  <dcterms:created xsi:type="dcterms:W3CDTF">2023-08-13T09:17:33Z</dcterms:created>
  <dcterms:modified xsi:type="dcterms:W3CDTF">2023-08-13T17:25:56Z</dcterms:modified>
</cp:coreProperties>
</file>